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11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62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83DAF6-968D-4177-A5FF-80910AB3B5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3EC3C88-57CA-48B0-9F2B-683AF6A30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5A0DE85-F889-45E1-89A0-1FD65A4A1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CDB8BF-B4E2-46FB-9467-E3D67D863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F0B970A-3890-413F-A9B8-EE55D0C24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30676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A0C129-5115-4B03-985C-7F3F71FE0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E03B7B3-810D-402E-9B27-09131B65AC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EC5E3E-4226-4B07-8661-90D7ECC09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25B8A59-D1C8-406D-B263-96E143FDC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43EB0E-F05C-47E9-9ADC-E90E2A7CC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83078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C4D55E37-BF37-41DA-81AD-3821C36490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ED8336D-9825-4894-91EA-9E41AB20B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AE44FE9-2945-4BB6-BCA5-C0671C621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9B6D390-08B5-404D-A0E0-A18F79089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B90BDDC-503B-4FDE-8E94-2FD226D8B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57195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DACA01-C46B-4C42-A82D-12FDAB8B3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E9A4150-F11B-4F88-95ED-765B5272F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B1FB983-36DF-4781-8103-1754A3CEC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DED9593-7E49-45FC-8CC9-600E01352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1F7962-5259-4496-9DEC-E73291CB9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6915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0FDC18-55CD-4612-B3F7-679C8363D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CF76ADB-1F30-4BE9-AE72-16C984A6F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400F625-0A2E-40DB-A035-7A9DA5BEF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D15AB2-9489-46A0-B1F5-2C38FD196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69D1C0-1DF0-4AFB-9813-20F4269C8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04232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1B8F3C-EFDF-4D97-B20D-701024797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CFB113-4BF3-4B93-9BA6-A8992C0974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5EB63AB-EE16-4FF5-92D6-129F283D4D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5DE735C-963A-4DDE-B204-23A78EB06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B5A8C35-1402-4229-A3DF-798F64513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7F1B244-A149-4A65-89B5-400B6BA8B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0063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BD4FC0-F4C0-458C-AEAC-8459BB980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143EBD4-4B6E-4ADA-9A4A-DF99A117E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F27AF95-2098-4031-918B-D04E8AE911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E22C588-B341-4447-9B0D-5CD2AC900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22862A2-0474-48EE-935F-8A58F06A0F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B75928C-F53E-48DE-89DB-BD23B071A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EE889B2-5062-4272-8165-D4AD6D1F2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5C052A1-B59E-48E7-B9E3-55E9EC45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50788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F5A095-9C68-4544-99D6-6330E4EEE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5F5DCB5-A636-4AA7-AF83-F7412D86F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1B83F10-B30C-4EB1-8313-555A98671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B3D556B-E066-447D-AB97-C0089E6AC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15960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672A621-3FB7-4537-B067-4848035F2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9945E70-5870-4350-A0D4-44568E150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D52F806-D3C2-4122-91D7-58DB216F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97320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9F8A19-41C2-4740-99BB-71BFB12DC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83EDB7-9EF3-4BFF-8D5C-719D78115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B522158-801D-43FC-950F-C8DCEE618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95E81C6-1DC2-40A8-AC78-BCCC6DD20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E3A5A8C-5D9E-4392-830E-05AF7E3E0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C336438-7FD1-4C22-9613-E173ECC82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6073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23EB4C-76BB-43B7-97CF-EA56A2F53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D8CDE98-FBCE-4EAC-8FA7-0AA3794F3D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0A0C7E-5D77-4FB5-8C19-06B62BE0DD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6EFCC58-D570-419D-B142-46F8446F0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6541593-321D-4A39-B049-771D10069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75BC26F-8D5C-4F25-8C25-7D672FD1F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78554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856D843-BF5D-4508-96B9-B36185AF2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6D12AB6-AF91-4392-8914-191226824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7EC356A-D1D4-473D-9AAD-0BAB837CA2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C3E9D5-D9D8-49F4-834B-E2699BA0BC54}" type="datetimeFigureOut">
              <a:rPr lang="fr-FR" smtClean="0"/>
              <a:t>25/03/2021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8BDF9E-A13E-48F4-A0C1-CF5565DC7D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B57459D-A6F9-4DF2-A815-21C139FF7C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745416-5DDC-4AA9-BA13-8978043A9ACB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5232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7116D9-7E45-4DE4-B891-D994E915B41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74D63D8-8452-4045-A495-A84224702A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BC30353-F901-415C-B2E8-A63C4A752F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06" y="0"/>
            <a:ext cx="1190538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4A9BC33-6BCA-4AE3-9B69-B9C5B498ACDE}"/>
              </a:ext>
            </a:extLst>
          </p:cNvPr>
          <p:cNvSpPr/>
          <p:nvPr/>
        </p:nvSpPr>
        <p:spPr>
          <a:xfrm>
            <a:off x="3752599" y="1367135"/>
            <a:ext cx="5344924" cy="461665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24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                                                           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EE2A6C-7CAC-4EE6-B229-5332FEB42287}"/>
              </a:ext>
            </a:extLst>
          </p:cNvPr>
          <p:cNvSpPr/>
          <p:nvPr/>
        </p:nvSpPr>
        <p:spPr>
          <a:xfrm>
            <a:off x="5627803" y="597694"/>
            <a:ext cx="5863472" cy="769441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r-FR" sz="4400" b="1" dirty="0">
                <a:ln/>
                <a:solidFill>
                  <a:schemeClr val="accent4"/>
                </a:solidFill>
              </a:rPr>
              <a:t>Impossible a démasquer</a:t>
            </a:r>
            <a:endParaRPr lang="fr-FR" sz="4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2F4AD99-7E22-4968-9579-24579B7B155F}"/>
              </a:ext>
            </a:extLst>
          </p:cNvPr>
          <p:cNvSpPr/>
          <p:nvPr/>
        </p:nvSpPr>
        <p:spPr>
          <a:xfrm>
            <a:off x="143305" y="2992223"/>
            <a:ext cx="5484498" cy="323165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r-FR" sz="5400" b="1" cap="none" spc="0" dirty="0">
                <a:ln/>
                <a:solidFill>
                  <a:srgbClr val="FF0000"/>
                </a:solidFill>
                <a:effectLst/>
              </a:rPr>
              <a:t>RCC</a:t>
            </a:r>
            <a:r>
              <a:rPr lang="fr-FR" sz="5400" b="1" cap="none" spc="0" dirty="0">
                <a:ln/>
                <a:solidFill>
                  <a:schemeClr val="accent4"/>
                </a:solidFill>
                <a:effectLst/>
              </a:rPr>
              <a:t> </a:t>
            </a:r>
          </a:p>
          <a:p>
            <a:pPr algn="ctr"/>
            <a:r>
              <a:rPr lang="fr-FR" sz="4800" b="1" cap="none" spc="0" dirty="0">
                <a:ln/>
                <a:solidFill>
                  <a:schemeClr val="accent4"/>
                </a:solidFill>
                <a:effectLst/>
              </a:rPr>
              <a:t>(</a:t>
            </a:r>
            <a:r>
              <a:rPr lang="fr-FR" sz="4800" b="1" cap="none" spc="0" dirty="0" err="1">
                <a:ln/>
                <a:solidFill>
                  <a:srgbClr val="FF0000"/>
                </a:solidFill>
                <a:effectLst/>
              </a:rPr>
              <a:t>R</a:t>
            </a:r>
            <a:r>
              <a:rPr lang="fr-FR" sz="4800" b="1" cap="none" spc="0" dirty="0" err="1">
                <a:ln/>
                <a:solidFill>
                  <a:schemeClr val="accent4"/>
                </a:solidFill>
                <a:effectLst/>
              </a:rPr>
              <a:t>emote</a:t>
            </a:r>
            <a:r>
              <a:rPr lang="fr-FR" sz="4800" b="1" cap="none" spc="0" dirty="0">
                <a:ln/>
                <a:solidFill>
                  <a:schemeClr val="accent4"/>
                </a:solidFill>
                <a:effectLst/>
              </a:rPr>
              <a:t> </a:t>
            </a:r>
            <a:r>
              <a:rPr lang="fr-FR" sz="4800" b="1" cap="none" spc="0" dirty="0">
                <a:ln/>
                <a:solidFill>
                  <a:srgbClr val="FF0000"/>
                </a:solidFill>
                <a:effectLst/>
              </a:rPr>
              <a:t>C</a:t>
            </a:r>
            <a:r>
              <a:rPr lang="fr-FR" sz="4800" b="1" cap="none" spc="0" dirty="0">
                <a:ln/>
                <a:solidFill>
                  <a:schemeClr val="accent4"/>
                </a:solidFill>
                <a:effectLst/>
              </a:rPr>
              <a:t>ar </a:t>
            </a:r>
            <a:r>
              <a:rPr lang="fr-FR" sz="4800" b="1" cap="none" spc="0" dirty="0">
                <a:ln/>
                <a:solidFill>
                  <a:srgbClr val="FF0000"/>
                </a:solidFill>
                <a:effectLst/>
              </a:rPr>
              <a:t>C</a:t>
            </a:r>
            <a:r>
              <a:rPr lang="fr-FR" sz="4800" b="1" cap="none" spc="0" dirty="0">
                <a:ln/>
                <a:solidFill>
                  <a:schemeClr val="accent4"/>
                </a:solidFill>
                <a:effectLst/>
              </a:rPr>
              <a:t>ontrol)</a:t>
            </a:r>
          </a:p>
          <a:p>
            <a:pPr algn="ctr"/>
            <a:r>
              <a:rPr lang="fr-FR" sz="5400" b="1" dirty="0">
                <a:ln/>
                <a:solidFill>
                  <a:srgbClr val="FF0000"/>
                </a:solidFill>
                <a:highlight>
                  <a:srgbClr val="00FF00"/>
                </a:highlight>
              </a:rPr>
              <a:t>On vous l’installe</a:t>
            </a:r>
            <a:endParaRPr lang="fr-FR" sz="5400" b="1" cap="none" spc="0" dirty="0">
              <a:ln/>
              <a:solidFill>
                <a:srgbClr val="FF0000"/>
              </a:solidFill>
              <a:effectLst/>
              <a:highlight>
                <a:srgbClr val="00FF00"/>
              </a:highlight>
            </a:endParaRPr>
          </a:p>
        </p:txBody>
      </p:sp>
      <p:pic>
        <p:nvPicPr>
          <p:cNvPr id="11" name="Image 10" descr="Une image contenant clipart&#10;&#10;Description générée automatiquement">
            <a:extLst>
              <a:ext uri="{FF2B5EF4-FFF2-40B4-BE49-F238E27FC236}">
                <a16:creationId xmlns:a16="http://schemas.microsoft.com/office/drawing/2014/main" id="{CCA7A26E-1576-43FD-9316-614A6012AB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2566" y="1505649"/>
            <a:ext cx="503754" cy="71250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D7EFE00-8F4D-442D-8883-61156502B5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055" y="2103368"/>
            <a:ext cx="777595" cy="84317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E46C440-27E3-47B6-812C-E1AD95B85F1F}"/>
              </a:ext>
            </a:extLst>
          </p:cNvPr>
          <p:cNvSpPr/>
          <p:nvPr/>
        </p:nvSpPr>
        <p:spPr>
          <a:xfrm>
            <a:off x="143305" y="520749"/>
            <a:ext cx="11347970" cy="923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fr-FR" sz="5400" b="1" cap="none" spc="0" dirty="0">
                <a:ln/>
                <a:solidFill>
                  <a:schemeClr val="accent4"/>
                </a:solidFill>
                <a:effectLst/>
              </a:rPr>
              <a:t>Notre: </a:t>
            </a:r>
            <a:r>
              <a:rPr lang="fr-FR" sz="5400" b="1" cap="none" spc="0" dirty="0">
                <a:ln/>
                <a:solidFill>
                  <a:srgbClr val="FF0000"/>
                </a:solidFill>
                <a:effectLst/>
                <a:highlight>
                  <a:srgbClr val="00FF00"/>
                </a:highlight>
              </a:rPr>
              <a:t>RCC </a:t>
            </a:r>
            <a:r>
              <a:rPr lang="fr-FR" sz="5400" b="1" cap="none" spc="0" dirty="0">
                <a:ln/>
                <a:solidFill>
                  <a:srgbClr val="FF0000"/>
                </a:solidFill>
                <a:effectLst/>
                <a:highlight>
                  <a:srgbClr val="FFFF00"/>
                </a:highlight>
              </a:rPr>
              <a:t>l’antivol haute technologie</a:t>
            </a:r>
            <a:r>
              <a:rPr lang="fr-FR" sz="5400" b="1" cap="none" spc="0" dirty="0">
                <a:ln/>
                <a:solidFill>
                  <a:schemeClr val="accent4"/>
                </a:solidFill>
                <a:effectLst/>
                <a:highlight>
                  <a:srgbClr val="FFFF00"/>
                </a:highlight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13306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texte, route, différent, voiture&#10;&#10;Description générée automatiquement">
            <a:extLst>
              <a:ext uri="{FF2B5EF4-FFF2-40B4-BE49-F238E27FC236}">
                <a16:creationId xmlns:a16="http://schemas.microsoft.com/office/drawing/2014/main" id="{9AE50718-8F02-4B9B-9D77-A548D58187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2187"/>
            <a:ext cx="12047456" cy="443581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D8577BC-E56E-46E8-9D14-DC0AA219CF06}"/>
              </a:ext>
            </a:extLst>
          </p:cNvPr>
          <p:cNvSpPr/>
          <p:nvPr/>
        </p:nvSpPr>
        <p:spPr>
          <a:xfrm>
            <a:off x="348528" y="152429"/>
            <a:ext cx="11494943" cy="923330"/>
          </a:xfrm>
          <a:prstGeom prst="rect">
            <a:avLst/>
          </a:prstGeom>
          <a:solidFill>
            <a:srgbClr val="FFC000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highlight>
                  <a:srgbClr val="00FF00"/>
                </a:highlight>
              </a:rPr>
              <a:t>Localisation</a:t>
            </a:r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par satellites en </a:t>
            </a:r>
            <a:r>
              <a:rPr lang="fr-FR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highlight>
                  <a:srgbClr val="00FF00"/>
                </a:highlight>
              </a:rPr>
              <a:t>temps réel</a:t>
            </a:r>
          </a:p>
        </p:txBody>
      </p:sp>
      <p:pic>
        <p:nvPicPr>
          <p:cNvPr id="3" name="Image 2" descr="Une image contenant satellite, transport, nature, ciel nocturne&#10;&#10;Description générée automatiquement">
            <a:extLst>
              <a:ext uri="{FF2B5EF4-FFF2-40B4-BE49-F238E27FC236}">
                <a16:creationId xmlns:a16="http://schemas.microsoft.com/office/drawing/2014/main" id="{F0362ECE-6E41-459A-9C30-745D381691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11" y="1075759"/>
            <a:ext cx="11235446" cy="168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066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8577BC-E56E-46E8-9D14-DC0AA219CF06}"/>
              </a:ext>
            </a:extLst>
          </p:cNvPr>
          <p:cNvSpPr/>
          <p:nvPr/>
        </p:nvSpPr>
        <p:spPr>
          <a:xfrm>
            <a:off x="765051" y="662400"/>
            <a:ext cx="3384000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 cap="none" spc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+mj-ea"/>
                <a:cs typeface="+mj-cs"/>
              </a:rPr>
              <a:t>Extrêmement simple à utiliser</a:t>
            </a: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BD555858-99D7-45A5-B907-F8A635C91E92}"/>
              </a:ext>
            </a:extLst>
          </p:cNvPr>
          <p:cNvSpPr/>
          <p:nvPr/>
        </p:nvSpPr>
        <p:spPr>
          <a:xfrm>
            <a:off x="6308516" y="1"/>
            <a:ext cx="3384000" cy="565608"/>
          </a:xfrm>
          <a:prstGeom prst="ellipse">
            <a:avLst/>
          </a:prstGeom>
          <a:solidFill>
            <a:srgbClr val="F711A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925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bg1">
                    <a:alpha val="60000"/>
                  </a:schemeClr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highlight>
                  <a:srgbClr val="00FF00"/>
                </a:highlight>
              </a:rPr>
              <a:t>Fonctionne par sms</a:t>
            </a:r>
          </a:p>
        </p:txBody>
      </p:sp>
      <p:pic>
        <p:nvPicPr>
          <p:cNvPr id="9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7CB17B66-F060-4405-916F-FC8E15110A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988" y="643469"/>
            <a:ext cx="2576616" cy="557106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47F844C-CD40-4596-A55E-E10DB1B751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669" y="643469"/>
            <a:ext cx="2576616" cy="5571062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5539992F-44D2-4BFA-B245-51C13BFFC6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6" y="3579755"/>
            <a:ext cx="4573182" cy="2571248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4BF3A4D6-0A26-4DD5-BB63-DD3D8AC6CD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331891">
            <a:off x="3801373" y="2644663"/>
            <a:ext cx="357998" cy="391455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327F7DC3-8737-4085-97A5-0456372AC8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15218">
            <a:off x="4630592" y="2350938"/>
            <a:ext cx="632515" cy="685859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2CCD4286-B98B-406C-93CB-159D4D9D0C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46489">
            <a:off x="4696262" y="4987847"/>
            <a:ext cx="632515" cy="685859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0CE4F724-E88E-4CB5-9969-16C9995607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94562">
            <a:off x="7793048" y="3933532"/>
            <a:ext cx="632515" cy="685859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DA4BA161-29B0-4885-AED3-965B58453DD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72011">
            <a:off x="2228108" y="5068923"/>
            <a:ext cx="357998" cy="391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601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654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 4" descr="Une image contenant carte&#10;&#10;Description générée automatiquement">
            <a:extLst>
              <a:ext uri="{FF2B5EF4-FFF2-40B4-BE49-F238E27FC236}">
                <a16:creationId xmlns:a16="http://schemas.microsoft.com/office/drawing/2014/main" id="{D2C42044-BE4E-43C9-82B8-34E7CAD6B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11" y="480060"/>
            <a:ext cx="11237975" cy="589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82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texte, voiture&#10;&#10;Description générée automatiquement">
            <a:extLst>
              <a:ext uri="{FF2B5EF4-FFF2-40B4-BE49-F238E27FC236}">
                <a16:creationId xmlns:a16="http://schemas.microsoft.com/office/drawing/2014/main" id="{DB5B60F1-C795-4D99-B65A-5E47FA5C5F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24" y="28318"/>
            <a:ext cx="11821441" cy="68013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BEF7BE4-2343-4892-9A21-FD3CCE66071B}"/>
              </a:ext>
            </a:extLst>
          </p:cNvPr>
          <p:cNvSpPr/>
          <p:nvPr/>
        </p:nvSpPr>
        <p:spPr>
          <a:xfrm>
            <a:off x="316704" y="28317"/>
            <a:ext cx="11715708" cy="923330"/>
          </a:xfrm>
          <a:prstGeom prst="rect">
            <a:avLst/>
          </a:prstGeom>
          <a:solidFill>
            <a:srgbClr val="FFC000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highlight>
                  <a:srgbClr val="00FF00"/>
                </a:highlight>
              </a:rPr>
              <a:t>Alarme de vibration sur votre téléphone</a:t>
            </a:r>
            <a:endParaRPr lang="fr-FR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highlight>
                <a:srgbClr val="00FF00"/>
              </a:highlight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7AEB300D-D425-42F0-910B-BEBAE33965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8288" y="3876540"/>
            <a:ext cx="2076240" cy="2913434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94DEEC09-FDF6-41A6-8D81-7B7AF5F114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512541">
            <a:off x="9011294" y="4224205"/>
            <a:ext cx="632515" cy="685859"/>
          </a:xfrm>
          <a:prstGeom prst="rect">
            <a:avLst/>
          </a:prstGeom>
        </p:spPr>
      </p:pic>
      <p:pic>
        <p:nvPicPr>
          <p:cNvPr id="16" name="Image 15" descr="Une image contenant personne&#10;&#10;Description générée automatiquement">
            <a:extLst>
              <a:ext uri="{FF2B5EF4-FFF2-40B4-BE49-F238E27FC236}">
                <a16:creationId xmlns:a16="http://schemas.microsoft.com/office/drawing/2014/main" id="{EFF258A2-5F54-4801-A83C-34A4F3A5DD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6647" y="1130531"/>
            <a:ext cx="2602408" cy="1747331"/>
          </a:xfrm>
          <a:prstGeom prst="rect">
            <a:avLst/>
          </a:prstGeom>
        </p:spPr>
      </p:pic>
      <p:pic>
        <p:nvPicPr>
          <p:cNvPr id="18" name="Image 17" descr="Une image contenant engin&#10;&#10;Description générée automatiquement">
            <a:extLst>
              <a:ext uri="{FF2B5EF4-FFF2-40B4-BE49-F238E27FC236}">
                <a16:creationId xmlns:a16="http://schemas.microsoft.com/office/drawing/2014/main" id="{05E62036-587A-44ED-A6EF-6A0DAEC9CD8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629" y="3939757"/>
            <a:ext cx="1454285" cy="1454285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AA97821E-6CBE-4DF4-BB4F-31890C7493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112984"/>
            <a:ext cx="12192000" cy="574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19057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38</Words>
  <Application>Microsoft Office PowerPoint</Application>
  <PresentationFormat>Grand écran</PresentationFormat>
  <Paragraphs>10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HADDAD Nicolas</dc:creator>
  <cp:lastModifiedBy>HADDAD Nicolas</cp:lastModifiedBy>
  <cp:revision>16</cp:revision>
  <dcterms:created xsi:type="dcterms:W3CDTF">2021-03-23T17:11:47Z</dcterms:created>
  <dcterms:modified xsi:type="dcterms:W3CDTF">2021-03-25T11:50:13Z</dcterms:modified>
</cp:coreProperties>
</file>

<file path=docProps/thumbnail.jpeg>
</file>